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6"/>
  </p:normalViewPr>
  <p:slideViewPr>
    <p:cSldViewPr snapToGrid="0">
      <p:cViewPr varScale="1">
        <p:scale>
          <a:sx n="93" d="100"/>
          <a:sy n="93" d="100"/>
        </p:scale>
        <p:origin x="21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DD5E-D7EC-1D9C-645F-DD841884E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E1A50-6788-7953-6BD1-C268BF007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02E16-6F8C-2965-7306-E741117C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5E82-24EE-5D9B-8E76-6D96FCDF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15361-6E2A-1D51-5A28-A79AB9A2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0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80A8-3AFA-3CBA-8DC8-A55238B3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F9DEF-9E5A-3177-36A2-CD4A6EB1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4CA79-8EC7-FA26-E933-A84EA1A0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9105D-4134-09A3-56FC-3EE54604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3C2D-8020-B797-BF63-B6AC3545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0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F1A08-780C-0224-A5FA-89051CDFD4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3775C-95BF-1790-1D53-4E3BD35E6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78A02-4574-7691-2D4B-D6A29B8F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A80B-7019-F2D1-1935-49B42042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CDF9D-E3DB-FC73-EC5A-0E9AC0C4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873D-2D81-FFEC-0C41-A0C6E90A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85D81-6B91-3FB0-3A3E-4966A122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8F6ED-7305-55BA-5347-635B0DDA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2CAA5-B41D-254C-3A52-D7F9E653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04531-A81D-D256-BA8E-FA02121F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3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8F7E-55A9-E9BE-055A-CFE45BBB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67379-1D66-99E5-F99F-C01CC14D7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A7D7B-0A19-00E5-6D5D-0DE3B7A3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B1C45-0106-1E2B-C108-2FDFA8FD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00E4C-FA73-7B70-D579-AB709735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A764-B64D-5509-78C1-A4FB6F27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A9AC4-B634-D3BE-AC9E-0BBE59847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BCA8F-16AF-4B69-2896-3CCFE4CD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A7DDE-6CBB-9CEC-6113-40C2AB38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5F5E2-27A5-D95D-707B-8713AEAA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9939-91FA-FFC7-A435-D16D6B07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8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59C6-D6FF-37C3-184F-95EA8F20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CCAF-8B77-5BB3-89E6-4C3DAA749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859E7-8B52-6BAF-39D6-2BF71BE93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B0614-D2D5-5EBA-24D5-C83AA40A3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40A0AB-6F19-62C6-5BF5-DA063E502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46C16-33D4-E7FD-BA55-99202096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1413A-88B4-8D94-1AB2-C1A93033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114601-891F-2053-EB88-29B476A8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7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3BB8-3E9A-6A1F-D317-2D6A1D87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CCCA3-DC8B-BAB8-FBFD-BB1228909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0809B-0815-74D1-8453-2C601F3F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39AAD-7B93-2B4E-78F6-ADC604AD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9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9A27D-353C-71B8-1869-4DB43B1E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5E239-EA0F-D8AD-6446-F5591F23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ADC0D-25C3-EE62-B949-EBC11331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BB2F-DE1E-39BB-0993-7A6AACD6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D3DA-9430-C849-5B52-81EB8921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CFFAB-4645-52CA-1B5A-B847E31C6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E0D8D-5F90-C1EA-B7C4-821FAEC6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1AD4D-90EB-D217-D2A5-C544CA90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6778-D67E-0BEA-460C-3EBBA8E2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4B41-A0E0-AEC5-734A-63B0057E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2A016-E745-5A94-AF76-8C2C5A3F2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8E7FD-3511-18F9-CB4F-46C04A52A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17DB9-754C-303A-D144-D51B0C5DA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CDACB-3D66-3C2F-526E-D82F6748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E219F-8922-0834-2DB6-B2B25B089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C7C85-840B-9F86-5EDB-762C60CC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008B8-81D4-4831-7F4C-63FB5C81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0FB98-DF60-0BA2-C46D-1861A5516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C6D95-75E1-7946-AEC3-0F97E139FAB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E91B8-E782-C905-6312-56417813D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1DF04-994F-20DE-9A7F-FB27A7C8A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579E-3427-364E-BAC0-A1718CC6D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8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seball mitt, ball and bat">
            <a:extLst>
              <a:ext uri="{FF2B5EF4-FFF2-40B4-BE49-F238E27FC236}">
                <a16:creationId xmlns:a16="http://schemas.microsoft.com/office/drawing/2014/main" id="{C43905CC-C60A-DE4F-BDAF-37E84402F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3" b="531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1AF95-3002-515A-B2AD-1CCF8FFB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48600" cy="3204429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Moneyball vs. Millionaires: Examining the Need for a Salary Cap in Major League Baseball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1A4CF-8888-2E1B-3572-FC5669489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792531"/>
            <a:ext cx="5334000" cy="1089423"/>
          </a:xfrm>
        </p:spPr>
        <p:txBody>
          <a:bodyPr anchor="b">
            <a:normAutofit/>
          </a:bodyPr>
          <a:lstStyle/>
          <a:p>
            <a:pPr algn="l"/>
            <a:r>
              <a:rPr lang="en-US" sz="1800">
                <a:solidFill>
                  <a:srgbClr val="FFFFFF"/>
                </a:solidFill>
              </a:rPr>
              <a:t>Thomas Sigall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69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akland Coliseum - Wikipedia">
            <a:extLst>
              <a:ext uri="{FF2B5EF4-FFF2-40B4-BE49-F238E27FC236}">
                <a16:creationId xmlns:a16="http://schemas.microsoft.com/office/drawing/2014/main" id="{558DDAA6-3C31-083C-8E9D-E00A14DDB4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5" b="76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BE6762-9383-461E-C479-576AEA42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2002 Oakland Athletics</a:t>
            </a:r>
          </a:p>
        </p:txBody>
      </p:sp>
    </p:spTree>
    <p:extLst>
      <p:ext uri="{BB962C8B-B14F-4D97-AF65-F5344CB8AC3E}">
        <p14:creationId xmlns:p14="http://schemas.microsoft.com/office/powerpoint/2010/main" val="1619335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LB commissioner Rob Manfred defends punishment of Astros - ESPN">
            <a:extLst>
              <a:ext uri="{FF2B5EF4-FFF2-40B4-BE49-F238E27FC236}">
                <a16:creationId xmlns:a16="http://schemas.microsoft.com/office/drawing/2014/main" id="{B1C2BDF1-497B-047F-41D9-4FDDE6397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19012-309E-A5C4-312E-24868AC5F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Competitive Balance Tax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CCC22-F9FA-4C87-6EBB-113644BB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87" y="1670916"/>
            <a:ext cx="7796026" cy="351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1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-Mobile Park - Wikipedia">
            <a:extLst>
              <a:ext uri="{FF2B5EF4-FFF2-40B4-BE49-F238E27FC236}">
                <a16:creationId xmlns:a16="http://schemas.microsoft.com/office/drawing/2014/main" id="{9A6C222A-9113-91F5-97DD-83A4B7090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1784C-83BD-98B2-1164-8A554449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904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Does the MLB need a traditional salary cap?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353C6-AE1C-102A-E307-6B706BE4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2258"/>
            <a:ext cx="10515600" cy="2747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 teams above the competitive balance tax threshold win more games than teams that are not?</a:t>
            </a:r>
          </a:p>
          <a:p>
            <a:r>
              <a:rPr lang="en-US" dirty="0">
                <a:solidFill>
                  <a:srgbClr val="FFFFFF"/>
                </a:solidFill>
              </a:rPr>
              <a:t>Is there a relationship between playoff teams and teams that are above the CBT threshold?</a:t>
            </a:r>
          </a:p>
          <a:p>
            <a:r>
              <a:rPr lang="en-US" dirty="0">
                <a:solidFill>
                  <a:srgbClr val="FFFFFF"/>
                </a:solidFill>
              </a:rPr>
              <a:t>Do teams in large population centers win more games than teams in small population centers?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Oracle Park - Wikipedia">
            <a:extLst>
              <a:ext uri="{FF2B5EF4-FFF2-40B4-BE49-F238E27FC236}">
                <a16:creationId xmlns:a16="http://schemas.microsoft.com/office/drawing/2014/main" id="{895C0709-5EF5-55E1-E5FD-6599D78C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B142D-04E8-A309-CE5D-778E3580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59E69-E29D-6C64-C5B4-0B6F0A19A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622300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73164-70BD-4073-D7FB-76A6D7DC6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80" y="1771650"/>
            <a:ext cx="3746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16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hase Field - Wikipedia">
            <a:extLst>
              <a:ext uri="{FF2B5EF4-FFF2-40B4-BE49-F238E27FC236}">
                <a16:creationId xmlns:a16="http://schemas.microsoft.com/office/drawing/2014/main" id="{89073056-44F9-FAD9-8275-FE84A8D0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8" b="109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DE629-5B84-6948-6B79-8958C44C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692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Payroll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F3E78C-0D6E-DE40-AB51-98BDFB89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880" y="810471"/>
            <a:ext cx="7772400" cy="5426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AA37A1-8729-4BB7-17F3-0F56F4297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880" y="810471"/>
            <a:ext cx="7772400" cy="5426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CE6D9E-2A52-7F0B-8123-6C8C8BEF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80" y="837825"/>
            <a:ext cx="7772400" cy="5426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84F27F-3904-317A-1E11-AE584C419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901" y="837825"/>
            <a:ext cx="7772400" cy="5426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42FA0-2D0C-6E6C-EAF4-98DE35050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880" y="810471"/>
            <a:ext cx="7772400" cy="5426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C6618-76B5-B9D7-4352-5463DC333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8880" y="810471"/>
            <a:ext cx="7840441" cy="54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List of U.S. baseball stadiums by capacity - Wikipedia">
            <a:extLst>
              <a:ext uri="{FF2B5EF4-FFF2-40B4-BE49-F238E27FC236}">
                <a16:creationId xmlns:a16="http://schemas.microsoft.com/office/drawing/2014/main" id="{936DEE7A-57E4-4D72-0D1E-E27E01545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1FE74-BE2D-449E-2100-04364CA6C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0B039-6DE5-49D1-7DE0-D0EBAFD9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091" y="626785"/>
            <a:ext cx="7772400" cy="560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F47A2-8CDE-83DB-4C52-9846AAF6B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91" y="626785"/>
            <a:ext cx="7772400" cy="5604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BA439-256B-6E6C-AF59-D477316C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091" y="626785"/>
            <a:ext cx="7772400" cy="5604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0E628-9E40-DD8D-8816-289988A97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091" y="626785"/>
            <a:ext cx="7772400" cy="5604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CB72C1-79F5-E9E4-8D5F-989CD7D54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91" y="626785"/>
            <a:ext cx="7772400" cy="5604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A37E0-3CA2-C659-2A56-A91E63556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091" y="626785"/>
            <a:ext cx="7772400" cy="56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3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88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Moneyball vs. Millionaires: Examining the Need for a Salary Cap in Major League Baseball</vt:lpstr>
      <vt:lpstr>The 2002 Oakland Athletics</vt:lpstr>
      <vt:lpstr>The Competitive Balance Tax</vt:lpstr>
      <vt:lpstr>Does the MLB need a traditional salary cap? </vt:lpstr>
      <vt:lpstr>Tables</vt:lpstr>
      <vt:lpstr>Payroll</vt:lpstr>
      <vt:lpstr>Wins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Moneyball vs. Millionaires: Examining the Need for a Salary Cap in Major League Baseball</dc:title>
  <dc:creator>Thomas Sigall</dc:creator>
  <cp:lastModifiedBy>Thomas Sigall</cp:lastModifiedBy>
  <cp:revision>1</cp:revision>
  <dcterms:created xsi:type="dcterms:W3CDTF">2023-11-26T18:32:20Z</dcterms:created>
  <dcterms:modified xsi:type="dcterms:W3CDTF">2023-11-26T19:13:58Z</dcterms:modified>
</cp:coreProperties>
</file>